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3" r:id="rId2"/>
    <p:sldId id="262" r:id="rId3"/>
    <p:sldId id="272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3670299" y="2622495"/>
            <a:ext cx="6725037" cy="923330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사역동사의</a:t>
            </a:r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54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목적격보어</a:t>
            </a:r>
            <a:endParaRPr lang="en-US" altLang="ko-Kore-KR" sz="54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0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286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1823641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사역동사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make, have, let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목적어와 목적격보어가 능동 관계일 때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목적격보어로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쓴다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사역동사의</a:t>
              </a:r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 </a:t>
              </a:r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목적격보어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3101957"/>
            <a:ext cx="9499041" cy="122347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준사역동사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help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목적격보어로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동사원형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과 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to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부정사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둘 다 쓸 수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037492" y="3189882"/>
            <a:ext cx="472443" cy="60016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ko-KR" sz="3000" b="1" i="1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cf. 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She made her son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tidy up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his room.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2663867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boss had the secretary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check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the schedule. 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2927715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3807928"/>
            <a:ext cx="9415332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didn’t let me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know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his home address and phone number.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106944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5400376"/>
            <a:ext cx="9415332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Could you help me (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)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carry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this luggage?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21" name="그림 20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5699392"/>
            <a:ext cx="101600" cy="10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90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let her to decide where they would go for dinner.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어법상 틀린 부분을 고쳐 쓰시오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538541" y="2278828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decide → decide 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professor made the students to give presentations.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7409787" y="4580315"/>
            <a:ext cx="22177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 give → give 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19" name="직선 연결선[R] 6">
            <a:extLst>
              <a:ext uri="{FF2B5EF4-FFF2-40B4-BE49-F238E27FC236}">
                <a16:creationId xmlns:a16="http://schemas.microsoft.com/office/drawing/2014/main" id="{D488619F-2C94-3488-18A0-A487C8FD7607}"/>
              </a:ext>
            </a:extLst>
          </p:cNvPr>
          <p:cNvCxnSpPr>
            <a:cxnSpLocks/>
          </p:cNvCxnSpPr>
          <p:nvPr/>
        </p:nvCxnSpPr>
        <p:spPr>
          <a:xfrm>
            <a:off x="5540721" y="1100598"/>
            <a:ext cx="5552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199532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His sister had him to take care of her pets while she was on vacation.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어법상 틀린 부분을 고쳐 쓰시오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4825821" y="2196833"/>
            <a:ext cx="6425759" cy="6395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to take → take 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451935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Having empathy helps you building stronger relationships with others.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CD3EA94-7A9D-B08C-8EAB-485806533797}"/>
              </a:ext>
            </a:extLst>
          </p:cNvPr>
          <p:cNvSpPr txBox="1"/>
          <p:nvPr/>
        </p:nvSpPr>
        <p:spPr>
          <a:xfrm>
            <a:off x="6301779" y="4572862"/>
            <a:ext cx="39807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ko-Kore-KR" sz="2800" dirty="0">
                <a:solidFill>
                  <a:srgbClr val="E5007F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building → (to) build</a:t>
            </a:r>
            <a:endParaRPr lang="en-US" altLang="ko-Kore-KR" sz="2800" dirty="0">
              <a:solidFill>
                <a:srgbClr val="E5007F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1</a:t>
            </a:r>
          </a:p>
        </p:txBody>
      </p:sp>
      <p:cxnSp>
        <p:nvCxnSpPr>
          <p:cNvPr id="21" name="직선 연결선[R] 6">
            <a:extLst>
              <a:ext uri="{FF2B5EF4-FFF2-40B4-BE49-F238E27FC236}">
                <a16:creationId xmlns:a16="http://schemas.microsoft.com/office/drawing/2014/main" id="{63E58236-29D4-1715-2C30-4ECA04889C96}"/>
              </a:ext>
            </a:extLst>
          </p:cNvPr>
          <p:cNvCxnSpPr>
            <a:cxnSpLocks/>
          </p:cNvCxnSpPr>
          <p:nvPr/>
        </p:nvCxnSpPr>
        <p:spPr>
          <a:xfrm>
            <a:off x="5540721" y="1100598"/>
            <a:ext cx="55527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188</Words>
  <Application>Microsoft Office PowerPoint</Application>
  <PresentationFormat>와이드스크린</PresentationFormat>
  <Paragraphs>35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35</cp:revision>
  <dcterms:created xsi:type="dcterms:W3CDTF">2024-07-02T00:56:12Z</dcterms:created>
  <dcterms:modified xsi:type="dcterms:W3CDTF">2024-10-28T06:00:46Z</dcterms:modified>
</cp:coreProperties>
</file>